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17" autoAdjust="0"/>
  </p:normalViewPr>
  <p:slideViewPr>
    <p:cSldViewPr>
      <p:cViewPr>
        <p:scale>
          <a:sx n="160" d="100"/>
          <a:sy n="160" d="100"/>
        </p:scale>
        <p:origin x="-198" y="-25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5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09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31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29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96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5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1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53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1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7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26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FE04-5EBB-41FB-AEB1-5F80AB592FA8}" type="datetimeFigureOut">
              <a:rPr lang="de-DE" smtClean="0"/>
              <a:t>06.06.2018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B674-6E6C-47AE-9810-1432EB777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0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feld 2"/>
          <p:cNvSpPr txBox="1">
            <a:spLocks noChangeArrowheads="1"/>
          </p:cNvSpPr>
          <p:nvPr/>
        </p:nvSpPr>
        <p:spPr bwMode="auto">
          <a:xfrm>
            <a:off x="617207" y="4513163"/>
            <a:ext cx="7415203" cy="21650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Unter dem Kloster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alla hopp!-Anlage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Kostenloser Shuttle an den Sonntagen: 24. Juni / 1. Juli 2018</a:t>
            </a:r>
            <a:endParaRPr lang="de-DE" sz="1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Schillerstraße, Berufsschule SÜW	 </a:t>
            </a:r>
            <a:r>
              <a:rPr lang="de-D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e-DE" sz="1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Am Bahnhof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Im Letten/ </a:t>
            </a:r>
            <a:r>
              <a:rPr lang="de-DE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Radeburger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Straße	 </a:t>
            </a:r>
            <a:r>
              <a:rPr lang="de-DE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de-DE" sz="1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Paul-</a:t>
            </a:r>
            <a:r>
              <a:rPr lang="de-DE" sz="1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Gillet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-Realschule plus / Polizei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Paul-</a:t>
            </a:r>
            <a:r>
              <a:rPr lang="de-DE" sz="1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Gillet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-Platz	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de-DE" sz="1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Katholische 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Kirche</a:t>
            </a:r>
            <a:endParaRPr lang="de-DE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Tanzstraße		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de-DE" sz="1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1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Radeburgerstraße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de-DE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Klosterstraße			   </a:t>
            </a:r>
            <a:r>
              <a:rPr lang="de-DE" sz="1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Kräutergarten Klostermühle</a:t>
            </a: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de-DE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Goldenes 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Eck</a:t>
            </a: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de-DE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Weinkontor, </a:t>
            </a: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Gymnasium</a:t>
            </a: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Kirchbergplatz (=Wohnmobilparkplatz) </a:t>
            </a:r>
            <a:endParaRPr lang="de-DE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Am Bahnhof </a:t>
            </a:r>
            <a:endParaRPr lang="de-DE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SBK </a:t>
            </a:r>
            <a:r>
              <a:rPr lang="de-DE" sz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(nur an Sonntagen) </a:t>
            </a:r>
            <a:endParaRPr lang="de-DE" sz="10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Blip>
                <a:blip r:embed="rId2"/>
              </a:buBlip>
            </a:pPr>
            <a:r>
              <a:rPr lang="de-DE" sz="1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de-DE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LIDL </a:t>
            </a:r>
            <a:r>
              <a:rPr lang="de-DE" sz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(nur an Sonntagen)</a:t>
            </a:r>
            <a:endParaRPr lang="de-DE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de-DE" sz="1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de-DE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35" name="Gruppieren 1034">
            <a:extLst>
              <a:ext uri="{FF2B5EF4-FFF2-40B4-BE49-F238E27FC236}">
                <a16:creationId xmlns="" xmlns:a16="http://schemas.microsoft.com/office/drawing/2014/main" id="{D3ECF041-71E2-4F14-BF6B-4316BECEED7C}"/>
              </a:ext>
            </a:extLst>
          </p:cNvPr>
          <p:cNvGrpSpPr/>
          <p:nvPr/>
        </p:nvGrpSpPr>
        <p:grpSpPr>
          <a:xfrm>
            <a:off x="179512" y="210763"/>
            <a:ext cx="8734183" cy="4492630"/>
            <a:chOff x="132381" y="1916832"/>
            <a:chExt cx="8734183" cy="44461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916832"/>
              <a:ext cx="8687052" cy="44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660" y="4873090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2712" y="5858951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6277" y="5654706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4671" y="4562807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061" y="4254920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8412" y="2926805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3746" y="4019465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24" y="2546583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2188" y="4436272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0060" y="5762718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4476" y="4670819"/>
              <a:ext cx="108012" cy="108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Ellipse 2">
              <a:extLst>
                <a:ext uri="{FF2B5EF4-FFF2-40B4-BE49-F238E27FC236}">
                  <a16:creationId xmlns="" xmlns:a16="http://schemas.microsoft.com/office/drawing/2014/main" id="{BB4B7804-B7C6-400F-8BF7-A60D59710A7A}"/>
                </a:ext>
              </a:extLst>
            </p:cNvPr>
            <p:cNvSpPr/>
            <p:nvPr/>
          </p:nvSpPr>
          <p:spPr>
            <a:xfrm>
              <a:off x="3419872" y="3899224"/>
              <a:ext cx="285828" cy="3218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="" xmlns:a16="http://schemas.microsoft.com/office/drawing/2014/main" id="{5E68FDD0-960A-4E69-A053-BAC562E364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61004" y="3904870"/>
              <a:ext cx="423242" cy="4241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="" xmlns:a16="http://schemas.microsoft.com/office/drawing/2014/main" id="{8F552AB1-C1B4-4B23-A805-74228354F7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1760" y="3856808"/>
              <a:ext cx="423242" cy="4241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>
              <a:extLst>
                <a:ext uri="{FF2B5EF4-FFF2-40B4-BE49-F238E27FC236}">
                  <a16:creationId xmlns="" xmlns:a16="http://schemas.microsoft.com/office/drawing/2014/main" id="{46A59F7F-E31F-46F2-8F3D-31EE16705EF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8091" y="3789040"/>
              <a:ext cx="423242" cy="4241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>
              <a:extLst>
                <a:ext uri="{FF2B5EF4-FFF2-40B4-BE49-F238E27FC236}">
                  <a16:creationId xmlns="" xmlns:a16="http://schemas.microsoft.com/office/drawing/2014/main" id="{94F32E31-F08C-4837-962D-6806B12EE0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34636" y="3717032"/>
              <a:ext cx="423242" cy="4241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="" xmlns:a16="http://schemas.microsoft.com/office/drawing/2014/main" id="{6A9643F8-1658-423B-80A7-201ADBC3AC35}"/>
                </a:ext>
              </a:extLst>
            </p:cNvPr>
            <p:cNvSpPr txBox="1"/>
            <p:nvPr/>
          </p:nvSpPr>
          <p:spPr>
            <a:xfrm rot="268936">
              <a:off x="1807720" y="3542531"/>
              <a:ext cx="8034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b="1" dirty="0">
                  <a:solidFill>
                    <a:srgbClr val="FF0000"/>
                  </a:solidFill>
                </a:rPr>
                <a:t>Einbahnstraße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feld 45">
              <a:extLst>
                <a:ext uri="{FF2B5EF4-FFF2-40B4-BE49-F238E27FC236}">
                  <a16:creationId xmlns="" xmlns:a16="http://schemas.microsoft.com/office/drawing/2014/main" id="{6E3FF7F1-3D7D-4E54-BCDB-1387C44E36B3}"/>
                </a:ext>
              </a:extLst>
            </p:cNvPr>
            <p:cNvSpPr txBox="1"/>
            <p:nvPr/>
          </p:nvSpPr>
          <p:spPr>
            <a:xfrm rot="16200000">
              <a:off x="-464898" y="4608993"/>
              <a:ext cx="14253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00" dirty="0">
                  <a:solidFill>
                    <a:srgbClr val="FF0000"/>
                  </a:solidFill>
                </a:rPr>
                <a:t>Ausgeschilderte Verkehrsführung</a:t>
              </a:r>
              <a:r>
                <a:rPr lang="de-DE" sz="900" dirty="0">
                  <a:solidFill>
                    <a:srgbClr val="FF0000"/>
                  </a:solidFill>
                </a:rPr>
                <a:t> </a:t>
              </a: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feld 46">
              <a:extLst>
                <a:ext uri="{FF2B5EF4-FFF2-40B4-BE49-F238E27FC236}">
                  <a16:creationId xmlns="" xmlns:a16="http://schemas.microsoft.com/office/drawing/2014/main" id="{32EDA92B-136A-418A-B797-3CCC25B91380}"/>
                </a:ext>
              </a:extLst>
            </p:cNvPr>
            <p:cNvSpPr txBox="1"/>
            <p:nvPr/>
          </p:nvSpPr>
          <p:spPr>
            <a:xfrm>
              <a:off x="755576" y="4854453"/>
              <a:ext cx="1584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b="1" dirty="0">
                  <a:solidFill>
                    <a:prstClr val="black"/>
                  </a:solidFill>
                </a:rPr>
                <a:t>1</a:t>
              </a:r>
              <a:endParaRPr lang="de-DE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Textfeld 50">
              <a:extLst>
                <a:ext uri="{FF2B5EF4-FFF2-40B4-BE49-F238E27FC236}">
                  <a16:creationId xmlns="" xmlns:a16="http://schemas.microsoft.com/office/drawing/2014/main" id="{EE47221E-DA4B-4915-94E8-BC30C5B772A0}"/>
                </a:ext>
              </a:extLst>
            </p:cNvPr>
            <p:cNvSpPr txBox="1"/>
            <p:nvPr/>
          </p:nvSpPr>
          <p:spPr>
            <a:xfrm>
              <a:off x="3409634" y="5858951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3" name="Textfeld 52">
              <a:extLst>
                <a:ext uri="{FF2B5EF4-FFF2-40B4-BE49-F238E27FC236}">
                  <a16:creationId xmlns="" xmlns:a16="http://schemas.microsoft.com/office/drawing/2014/main" id="{8CF99AAF-2AEA-4713-936F-CBBB9796E98A}"/>
                </a:ext>
              </a:extLst>
            </p:cNvPr>
            <p:cNvSpPr txBox="1"/>
            <p:nvPr/>
          </p:nvSpPr>
          <p:spPr>
            <a:xfrm>
              <a:off x="3995936" y="5661248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54" name="Textfeld 53">
              <a:extLst>
                <a:ext uri="{FF2B5EF4-FFF2-40B4-BE49-F238E27FC236}">
                  <a16:creationId xmlns="" xmlns:a16="http://schemas.microsoft.com/office/drawing/2014/main" id="{563E2C81-1FED-4290-9F48-D7051331D3C9}"/>
                </a:ext>
              </a:extLst>
            </p:cNvPr>
            <p:cNvSpPr txBox="1"/>
            <p:nvPr/>
          </p:nvSpPr>
          <p:spPr>
            <a:xfrm>
              <a:off x="4355976" y="5757737"/>
              <a:ext cx="1742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="" xmlns:a16="http://schemas.microsoft.com/office/drawing/2014/main" id="{B9635D55-367E-4391-8543-1DAC29553E02}"/>
                </a:ext>
              </a:extLst>
            </p:cNvPr>
            <p:cNvSpPr txBox="1"/>
            <p:nvPr/>
          </p:nvSpPr>
          <p:spPr>
            <a:xfrm>
              <a:off x="3802215" y="4601298"/>
              <a:ext cx="14408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prstClr val="black"/>
                  </a:solidFill>
                </a:rPr>
                <a:t>3</a:t>
              </a:r>
              <a:endParaRPr lang="de-DE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Textfeld 55">
              <a:extLst>
                <a:ext uri="{FF2B5EF4-FFF2-40B4-BE49-F238E27FC236}">
                  <a16:creationId xmlns="" xmlns:a16="http://schemas.microsoft.com/office/drawing/2014/main" id="{12720890-7EAF-4E7E-B2DF-C8AFE4517798}"/>
                </a:ext>
              </a:extLst>
            </p:cNvPr>
            <p:cNvSpPr txBox="1"/>
            <p:nvPr/>
          </p:nvSpPr>
          <p:spPr>
            <a:xfrm>
              <a:off x="4119260" y="4254920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7" name="Textfeld 56">
              <a:extLst>
                <a:ext uri="{FF2B5EF4-FFF2-40B4-BE49-F238E27FC236}">
                  <a16:creationId xmlns="" xmlns:a16="http://schemas.microsoft.com/office/drawing/2014/main" id="{3A524D12-5BFC-4182-A9BE-DE5F4D139EF9}"/>
                </a:ext>
              </a:extLst>
            </p:cNvPr>
            <p:cNvSpPr txBox="1"/>
            <p:nvPr/>
          </p:nvSpPr>
          <p:spPr>
            <a:xfrm>
              <a:off x="4635765" y="4008699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58" name="Textfeld 57">
              <a:extLst>
                <a:ext uri="{FF2B5EF4-FFF2-40B4-BE49-F238E27FC236}">
                  <a16:creationId xmlns="" xmlns:a16="http://schemas.microsoft.com/office/drawing/2014/main" id="{666E96AA-A1B9-4B23-BBD4-4F8148AA3854}"/>
                </a:ext>
              </a:extLst>
            </p:cNvPr>
            <p:cNvSpPr txBox="1"/>
            <p:nvPr/>
          </p:nvSpPr>
          <p:spPr>
            <a:xfrm>
              <a:off x="4923212" y="2546583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59" name="Textfeld 58">
              <a:extLst>
                <a:ext uri="{FF2B5EF4-FFF2-40B4-BE49-F238E27FC236}">
                  <a16:creationId xmlns="" xmlns:a16="http://schemas.microsoft.com/office/drawing/2014/main" id="{3A5A4C73-C65F-42A7-875F-981F504F2458}"/>
                </a:ext>
              </a:extLst>
            </p:cNvPr>
            <p:cNvSpPr txBox="1"/>
            <p:nvPr/>
          </p:nvSpPr>
          <p:spPr>
            <a:xfrm>
              <a:off x="8056066" y="4694947"/>
              <a:ext cx="3323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prstClr val="black"/>
                  </a:solidFill>
                </a:rPr>
                <a:t>10</a:t>
              </a:r>
              <a:endParaRPr lang="de-DE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Textfeld 59">
              <a:extLst>
                <a:ext uri="{FF2B5EF4-FFF2-40B4-BE49-F238E27FC236}">
                  <a16:creationId xmlns="" xmlns:a16="http://schemas.microsoft.com/office/drawing/2014/main" id="{93E5E0BE-803E-49C2-B5A8-2B18B9C95244}"/>
                </a:ext>
              </a:extLst>
            </p:cNvPr>
            <p:cNvSpPr txBox="1"/>
            <p:nvPr/>
          </p:nvSpPr>
          <p:spPr>
            <a:xfrm>
              <a:off x="5504081" y="4448726"/>
              <a:ext cx="158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prstClr val="black"/>
                  </a:solidFill>
                </a:rPr>
                <a:t>9</a:t>
              </a:r>
            </a:p>
          </p:txBody>
        </p:sp>
        <p:cxnSp>
          <p:nvCxnSpPr>
            <p:cNvPr id="62" name="Gerade Verbindung mit Pfeil 61">
              <a:extLst>
                <a:ext uri="{FF2B5EF4-FFF2-40B4-BE49-F238E27FC236}">
                  <a16:creationId xmlns="" xmlns:a16="http://schemas.microsoft.com/office/drawing/2014/main" id="{1AD79179-74DA-4CCC-BE26-A55BA7C56B6C}"/>
                </a:ext>
              </a:extLst>
            </p:cNvPr>
            <p:cNvCxnSpPr>
              <a:cxnSpLocks/>
            </p:cNvCxnSpPr>
            <p:nvPr/>
          </p:nvCxnSpPr>
          <p:spPr>
            <a:xfrm>
              <a:off x="179512" y="3856808"/>
              <a:ext cx="0" cy="16604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98" y="2846460"/>
            <a:ext cx="148063" cy="144322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556792"/>
            <a:ext cx="167084" cy="162862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19" y="2294216"/>
            <a:ext cx="167084" cy="162862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83" y="1880836"/>
            <a:ext cx="167084" cy="162862"/>
          </a:xfrm>
          <a:prstGeom prst="rect">
            <a:avLst/>
          </a:prstGeom>
        </p:spPr>
      </p:pic>
      <p:sp>
        <p:nvSpPr>
          <p:cNvPr id="48" name="Textfeld 47">
            <a:extLst>
              <a:ext uri="{FF2B5EF4-FFF2-40B4-BE49-F238E27FC236}">
                <a16:creationId xmlns="" xmlns:a16="http://schemas.microsoft.com/office/drawing/2014/main" id="{32EDA92B-136A-418A-B797-3CCC25B91380}"/>
              </a:ext>
            </a:extLst>
          </p:cNvPr>
          <p:cNvSpPr txBox="1"/>
          <p:nvPr/>
        </p:nvSpPr>
        <p:spPr>
          <a:xfrm>
            <a:off x="8258694" y="2828787"/>
            <a:ext cx="105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>
                <a:solidFill>
                  <a:srgbClr val="FF0000"/>
                </a:solidFill>
              </a:rPr>
              <a:t>1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="" xmlns:a16="http://schemas.microsoft.com/office/drawing/2014/main" id="{32EDA92B-136A-418A-B797-3CCC25B91380}"/>
              </a:ext>
            </a:extLst>
          </p:cNvPr>
          <p:cNvSpPr txBox="1"/>
          <p:nvPr/>
        </p:nvSpPr>
        <p:spPr>
          <a:xfrm>
            <a:off x="7297472" y="1626349"/>
            <a:ext cx="105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solidFill>
                  <a:srgbClr val="FF0000"/>
                </a:solidFill>
              </a:rPr>
              <a:t>2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="" xmlns:a16="http://schemas.microsoft.com/office/drawing/2014/main" id="{32EDA92B-136A-418A-B797-3CCC25B91380}"/>
              </a:ext>
            </a:extLst>
          </p:cNvPr>
          <p:cNvSpPr txBox="1"/>
          <p:nvPr/>
        </p:nvSpPr>
        <p:spPr>
          <a:xfrm>
            <a:off x="5037462" y="2294216"/>
            <a:ext cx="105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>
                <a:solidFill>
                  <a:srgbClr val="FF0000"/>
                </a:solidFill>
              </a:rPr>
              <a:t>3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="" xmlns:a16="http://schemas.microsoft.com/office/drawing/2014/main" id="{32EDA92B-136A-418A-B797-3CCC25B91380}"/>
              </a:ext>
            </a:extLst>
          </p:cNvPr>
          <p:cNvSpPr txBox="1"/>
          <p:nvPr/>
        </p:nvSpPr>
        <p:spPr>
          <a:xfrm>
            <a:off x="959306" y="1684201"/>
            <a:ext cx="105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solidFill>
                  <a:srgbClr val="FF0000"/>
                </a:solidFill>
              </a:rPr>
              <a:t>5</a:t>
            </a:r>
            <a:endParaRPr lang="de-DE" b="1" dirty="0">
              <a:solidFill>
                <a:srgbClr val="FF0000"/>
              </a:solidFill>
            </a:endParaRPr>
          </a:p>
        </p:txBody>
      </p:sp>
      <p:pic>
        <p:nvPicPr>
          <p:cNvPr id="64" name="Grafik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006" y="4939754"/>
            <a:ext cx="167085" cy="162862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006" y="5107335"/>
            <a:ext cx="167085" cy="162862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006" y="5274916"/>
            <a:ext cx="167085" cy="162862"/>
          </a:xfrm>
          <a:prstGeom prst="rect">
            <a:avLst/>
          </a:prstGeom>
        </p:spPr>
      </p:pic>
      <p:pic>
        <p:nvPicPr>
          <p:cNvPr id="67" name="Grafik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57" y="5447216"/>
            <a:ext cx="167085" cy="162862"/>
          </a:xfrm>
          <a:prstGeom prst="rect">
            <a:avLst/>
          </a:prstGeom>
        </p:spPr>
      </p:pic>
      <p:sp>
        <p:nvSpPr>
          <p:cNvPr id="68" name="Textfeld 67">
            <a:extLst>
              <a:ext uri="{FF2B5EF4-FFF2-40B4-BE49-F238E27FC236}">
                <a16:creationId xmlns="" xmlns:a16="http://schemas.microsoft.com/office/drawing/2014/main" id="{3A5A4C73-C65F-42A7-875F-981F504F2458}"/>
              </a:ext>
            </a:extLst>
          </p:cNvPr>
          <p:cNvSpPr txBox="1"/>
          <p:nvPr/>
        </p:nvSpPr>
        <p:spPr>
          <a:xfrm>
            <a:off x="8028384" y="1361844"/>
            <a:ext cx="332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prstClr val="black"/>
                </a:solidFill>
              </a:rPr>
              <a:t>12</a:t>
            </a:r>
            <a:endParaRPr lang="de-DE" sz="1000" b="1" dirty="0">
              <a:solidFill>
                <a:prstClr val="black"/>
              </a:solidFill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="" xmlns:a16="http://schemas.microsoft.com/office/drawing/2014/main" id="{3A5A4C73-C65F-42A7-875F-981F504F2458}"/>
              </a:ext>
            </a:extLst>
          </p:cNvPr>
          <p:cNvSpPr txBox="1"/>
          <p:nvPr/>
        </p:nvSpPr>
        <p:spPr>
          <a:xfrm>
            <a:off x="7599549" y="1213882"/>
            <a:ext cx="332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prstClr val="black"/>
                </a:solidFill>
              </a:rPr>
              <a:t>11</a:t>
            </a:r>
            <a:endParaRPr lang="de-DE" sz="1000" b="1" dirty="0">
              <a:solidFill>
                <a:prstClr val="black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39" y="1285125"/>
            <a:ext cx="151299" cy="151299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1065214" y="2091216"/>
            <a:ext cx="516017" cy="36586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>
            <a:off x="1172541" y="1028652"/>
            <a:ext cx="301361" cy="787735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10345" y="620644"/>
            <a:ext cx="192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7030A0"/>
                </a:solidFill>
              </a:rPr>
              <a:t>Lavendellust 2018</a:t>
            </a:r>
            <a:endParaRPr lang="de-DE" b="1" dirty="0">
              <a:solidFill>
                <a:srgbClr val="7030A0"/>
              </a:solidFill>
            </a:endParaRPr>
          </a:p>
        </p:txBody>
      </p:sp>
      <p:pic>
        <p:nvPicPr>
          <p:cNvPr id="52" name="Grafik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661" y="5623828"/>
            <a:ext cx="167085" cy="162862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915" y="3211965"/>
            <a:ext cx="167084" cy="162862"/>
          </a:xfrm>
          <a:prstGeom prst="rect">
            <a:avLst/>
          </a:prstGeom>
        </p:spPr>
      </p:pic>
      <p:sp>
        <p:nvSpPr>
          <p:cNvPr id="71" name="Textfeld 70">
            <a:extLst>
              <a:ext uri="{FF2B5EF4-FFF2-40B4-BE49-F238E27FC236}">
                <a16:creationId xmlns="" xmlns:a16="http://schemas.microsoft.com/office/drawing/2014/main" id="{32EDA92B-136A-418A-B797-3CCC25B91380}"/>
              </a:ext>
            </a:extLst>
          </p:cNvPr>
          <p:cNvSpPr txBox="1"/>
          <p:nvPr/>
        </p:nvSpPr>
        <p:spPr>
          <a:xfrm>
            <a:off x="3556963" y="3303944"/>
            <a:ext cx="105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>
                <a:solidFill>
                  <a:srgbClr val="FF0000"/>
                </a:solidFill>
              </a:rPr>
              <a:t>5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846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</dc:creator>
  <cp:lastModifiedBy>Schlosser</cp:lastModifiedBy>
  <cp:revision>57</cp:revision>
  <cp:lastPrinted>2018-05-30T10:59:04Z</cp:lastPrinted>
  <dcterms:created xsi:type="dcterms:W3CDTF">2017-06-05T06:00:35Z</dcterms:created>
  <dcterms:modified xsi:type="dcterms:W3CDTF">2018-06-06T10:32:16Z</dcterms:modified>
</cp:coreProperties>
</file>